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5" r:id="rId5"/>
    <p:sldId id="259" r:id="rId6"/>
    <p:sldId id="260" r:id="rId7"/>
    <p:sldId id="269" r:id="rId8"/>
    <p:sldId id="270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8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24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78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7955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442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0957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4602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1411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1582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002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7773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1894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8082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E1BE6-EB93-4685-B8B8-D97E81874F7C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71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3999" y="3661824"/>
            <a:ext cx="9322191" cy="2007456"/>
          </a:xfrm>
        </p:spPr>
        <p:txBody>
          <a:bodyPr>
            <a:normAutofit fontScale="85000" lnSpcReduction="20000"/>
          </a:bodyPr>
          <a:lstStyle/>
          <a:p>
            <a:r>
              <a:rPr lang="nl-NL" sz="5200" b="1" dirty="0" err="1"/>
              <a:t>Hamd</a:t>
            </a:r>
            <a:r>
              <a:rPr lang="nl-NL" sz="5200" b="1" dirty="0"/>
              <a:t> o </a:t>
            </a:r>
            <a:r>
              <a:rPr lang="nl-NL" sz="5200" b="1" dirty="0" err="1"/>
              <a:t>sana</a:t>
            </a:r>
            <a:r>
              <a:rPr lang="nl-NL" sz="5200" b="1" dirty="0"/>
              <a:t> </a:t>
            </a:r>
            <a:r>
              <a:rPr lang="nl-NL" sz="5200" b="1" dirty="0" err="1"/>
              <a:t>teri</a:t>
            </a:r>
            <a:endParaRPr lang="nl-NL" sz="5200" b="1" dirty="0"/>
          </a:p>
          <a:p>
            <a:r>
              <a:rPr lang="nl-NL" sz="4700" b="1" dirty="0"/>
              <a:t>We </a:t>
            </a:r>
            <a:r>
              <a:rPr lang="nl-NL" sz="4700" b="1" dirty="0" err="1"/>
              <a:t>sing</a:t>
            </a:r>
            <a:r>
              <a:rPr lang="nl-NL" sz="4700" b="1" dirty="0"/>
              <a:t> </a:t>
            </a:r>
            <a:r>
              <a:rPr lang="nl-NL" sz="4700" b="1" dirty="0" err="1"/>
              <a:t>your</a:t>
            </a:r>
            <a:r>
              <a:rPr lang="nl-NL" sz="4700" b="1" dirty="0"/>
              <a:t> </a:t>
            </a:r>
            <a:r>
              <a:rPr lang="nl-NL" sz="4700" b="1" dirty="0" err="1"/>
              <a:t>praises</a:t>
            </a:r>
            <a:endParaRPr lang="nl-NL" sz="4700" b="1" dirty="0"/>
          </a:p>
          <a:p>
            <a:endParaRPr lang="nl-NL" sz="4800" b="1" dirty="0"/>
          </a:p>
          <a:p>
            <a:r>
              <a:rPr lang="en-US" sz="2000" i="1" dirty="0"/>
              <a:t> </a:t>
            </a:r>
            <a:endParaRPr lang="nl-NL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F99A0F-05DE-A242-A64B-D1E488EED5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099" y="203200"/>
            <a:ext cx="9067800" cy="32258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C32A948-7AD9-4246-B9FC-545EB9AA350D}"/>
              </a:ext>
            </a:extLst>
          </p:cNvPr>
          <p:cNvSpPr txBox="1"/>
          <p:nvPr/>
        </p:nvSpPr>
        <p:spPr>
          <a:xfrm>
            <a:off x="3046827" y="5892577"/>
            <a:ext cx="609834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i="1" dirty="0"/>
              <a:t>Words and music by Kaleem Saleem</a:t>
            </a:r>
          </a:p>
        </p:txBody>
      </p:sp>
    </p:spTree>
    <p:extLst>
      <p:ext uri="{BB962C8B-B14F-4D97-AF65-F5344CB8AC3E}">
        <p14:creationId xmlns:p14="http://schemas.microsoft.com/office/powerpoint/2010/main" val="1719059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4246CBCF-37D2-F046-8C5F-A4A106A0F8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630198"/>
              </p:ext>
            </p:extLst>
          </p:nvPr>
        </p:nvGraphicFramePr>
        <p:xfrm>
          <a:off x="801858" y="719665"/>
          <a:ext cx="10649244" cy="555452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5324622">
                  <a:extLst>
                    <a:ext uri="{9D8B030D-6E8A-4147-A177-3AD203B41FA5}">
                      <a16:colId xmlns:a16="http://schemas.microsoft.com/office/drawing/2014/main" val="639887578"/>
                    </a:ext>
                  </a:extLst>
                </a:gridCol>
                <a:gridCol w="5324622">
                  <a:extLst>
                    <a:ext uri="{9D8B030D-6E8A-4147-A177-3AD203B41FA5}">
                      <a16:colId xmlns:a16="http://schemas.microsoft.com/office/drawing/2014/main" val="3834901567"/>
                    </a:ext>
                  </a:extLst>
                </a:gridCol>
              </a:tblGrid>
              <a:tr h="5554525">
                <a:tc>
                  <a:txBody>
                    <a:bodyPr/>
                    <a:lstStyle/>
                    <a:p>
                      <a:r>
                        <a:rPr lang="en-GB" sz="4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Hamd</a:t>
                      </a:r>
                      <a:r>
                        <a:rPr lang="en-GB" sz="4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 </a:t>
                      </a:r>
                      <a:r>
                        <a:rPr lang="en-GB" sz="4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sana</a:t>
                      </a:r>
                      <a:r>
                        <a:rPr lang="en-GB" sz="4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teri</a:t>
                      </a:r>
                      <a:endParaRPr lang="en-GB" sz="4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4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Hamd</a:t>
                      </a:r>
                      <a:r>
                        <a:rPr lang="en-GB" sz="4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 </a:t>
                      </a:r>
                      <a:r>
                        <a:rPr lang="en-GB" sz="4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sana</a:t>
                      </a:r>
                      <a:r>
                        <a:rPr lang="en-GB" sz="4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teri</a:t>
                      </a:r>
                      <a:endParaRPr lang="en-GB" sz="4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4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Hamd</a:t>
                      </a:r>
                      <a:r>
                        <a:rPr lang="en-GB" sz="4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 </a:t>
                      </a:r>
                      <a:r>
                        <a:rPr lang="en-GB" sz="4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sana</a:t>
                      </a:r>
                      <a:r>
                        <a:rPr lang="en-GB" sz="4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teri</a:t>
                      </a:r>
                      <a:r>
                        <a:rPr lang="en-GB" sz="4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Hallelujah </a:t>
                      </a:r>
                    </a:p>
                    <a:p>
                      <a:endParaRPr lang="en-NL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AE" sz="4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حمد و سنا تیری</a:t>
                      </a:r>
                    </a:p>
                    <a:p>
                      <a:pPr algn="r"/>
                      <a:r>
                        <a:rPr lang="ar-AE" sz="4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حمد و سنا تیری</a:t>
                      </a:r>
                    </a:p>
                    <a:p>
                      <a:pPr algn="r"/>
                      <a:r>
                        <a:rPr lang="ar-AE" sz="4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حمد و سنا تیری حلللوجہ</a:t>
                      </a:r>
                    </a:p>
                    <a:p>
                      <a:endParaRPr lang="en-NL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4394647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A441DDA3-66B8-F847-9DF5-5DD2D736E3B6}"/>
              </a:ext>
            </a:extLst>
          </p:cNvPr>
          <p:cNvSpPr txBox="1"/>
          <p:nvPr/>
        </p:nvSpPr>
        <p:spPr>
          <a:xfrm>
            <a:off x="11000935" y="589547"/>
            <a:ext cx="7053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Urdu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C2A4CE-96E2-BE42-B4BC-93789D40C21F}"/>
              </a:ext>
            </a:extLst>
          </p:cNvPr>
          <p:cNvSpPr txBox="1"/>
          <p:nvPr/>
        </p:nvSpPr>
        <p:spPr>
          <a:xfrm>
            <a:off x="4585810" y="6263194"/>
            <a:ext cx="3020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i="1" dirty="0"/>
              <a:t>(Praise and worship are yours)</a:t>
            </a:r>
          </a:p>
        </p:txBody>
      </p:sp>
    </p:spTree>
    <p:extLst>
      <p:ext uri="{BB962C8B-B14F-4D97-AF65-F5344CB8AC3E}">
        <p14:creationId xmlns:p14="http://schemas.microsoft.com/office/powerpoint/2010/main" val="444714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4246CBCF-37D2-F046-8C5F-A4A106A0F841}"/>
              </a:ext>
            </a:extLst>
          </p:cNvPr>
          <p:cNvGraphicFramePr>
            <a:graphicFrameLocks noGrp="1"/>
          </p:cNvGraphicFramePr>
          <p:nvPr/>
        </p:nvGraphicFramePr>
        <p:xfrm>
          <a:off x="801858" y="719665"/>
          <a:ext cx="10649244" cy="555452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5324622">
                  <a:extLst>
                    <a:ext uri="{9D8B030D-6E8A-4147-A177-3AD203B41FA5}">
                      <a16:colId xmlns:a16="http://schemas.microsoft.com/office/drawing/2014/main" val="639887578"/>
                    </a:ext>
                  </a:extLst>
                </a:gridCol>
                <a:gridCol w="5324622">
                  <a:extLst>
                    <a:ext uri="{9D8B030D-6E8A-4147-A177-3AD203B41FA5}">
                      <a16:colId xmlns:a16="http://schemas.microsoft.com/office/drawing/2014/main" val="3834901567"/>
                    </a:ext>
                  </a:extLst>
                </a:gridCol>
              </a:tblGrid>
              <a:tr h="5554525">
                <a:tc>
                  <a:txBody>
                    <a:bodyPr/>
                    <a:lstStyle/>
                    <a:p>
                      <a:r>
                        <a:rPr lang="en-GB" sz="4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Hamd</a:t>
                      </a:r>
                      <a:r>
                        <a:rPr lang="en-GB" sz="4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 </a:t>
                      </a:r>
                      <a:r>
                        <a:rPr lang="en-GB" sz="4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sana</a:t>
                      </a:r>
                      <a:r>
                        <a:rPr lang="en-GB" sz="4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teri</a:t>
                      </a:r>
                      <a:endParaRPr lang="en-GB" sz="4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4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Hamd</a:t>
                      </a:r>
                      <a:r>
                        <a:rPr lang="en-GB" sz="4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 </a:t>
                      </a:r>
                      <a:r>
                        <a:rPr lang="en-GB" sz="4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sana</a:t>
                      </a:r>
                      <a:r>
                        <a:rPr lang="en-GB" sz="4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teri</a:t>
                      </a:r>
                      <a:endParaRPr lang="en-GB" sz="4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4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Hamd</a:t>
                      </a:r>
                      <a:r>
                        <a:rPr lang="en-GB" sz="4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 </a:t>
                      </a:r>
                      <a:r>
                        <a:rPr lang="en-GB" sz="4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sana</a:t>
                      </a:r>
                      <a:r>
                        <a:rPr lang="en-GB" sz="4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4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teri</a:t>
                      </a:r>
                      <a:r>
                        <a:rPr lang="en-GB" sz="4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Hallelujah </a:t>
                      </a:r>
                    </a:p>
                    <a:p>
                      <a:endParaRPr lang="en-NL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AE" sz="4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حمد و سنا تیری</a:t>
                      </a:r>
                    </a:p>
                    <a:p>
                      <a:pPr algn="r"/>
                      <a:r>
                        <a:rPr lang="ar-AE" sz="4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حمد و سنا تیری</a:t>
                      </a:r>
                    </a:p>
                    <a:p>
                      <a:pPr algn="r"/>
                      <a:r>
                        <a:rPr lang="ar-AE" sz="4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حمد و سنا تیری حلللوجہ</a:t>
                      </a:r>
                    </a:p>
                    <a:p>
                      <a:endParaRPr lang="en-NL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439464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7F73079-CAC8-724C-B55D-1010A58231CC}"/>
              </a:ext>
            </a:extLst>
          </p:cNvPr>
          <p:cNvSpPr txBox="1"/>
          <p:nvPr/>
        </p:nvSpPr>
        <p:spPr>
          <a:xfrm>
            <a:off x="11000935" y="589547"/>
            <a:ext cx="7053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Urdu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2D3962-2B96-6F4D-9D3D-C2705F5F013D}"/>
              </a:ext>
            </a:extLst>
          </p:cNvPr>
          <p:cNvSpPr txBox="1"/>
          <p:nvPr/>
        </p:nvSpPr>
        <p:spPr>
          <a:xfrm>
            <a:off x="4585810" y="6263194"/>
            <a:ext cx="3020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i="1" dirty="0"/>
              <a:t>(Praise and worship are yours)</a:t>
            </a:r>
          </a:p>
        </p:txBody>
      </p:sp>
    </p:spTree>
    <p:extLst>
      <p:ext uri="{BB962C8B-B14F-4D97-AF65-F5344CB8AC3E}">
        <p14:creationId xmlns:p14="http://schemas.microsoft.com/office/powerpoint/2010/main" val="2690500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A39542E4-BD23-A64E-B00B-1833F280A1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430822"/>
              </p:ext>
            </p:extLst>
          </p:nvPr>
        </p:nvGraphicFramePr>
        <p:xfrm>
          <a:off x="844062" y="719665"/>
          <a:ext cx="10747716" cy="54419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73858">
                  <a:extLst>
                    <a:ext uri="{9D8B030D-6E8A-4147-A177-3AD203B41FA5}">
                      <a16:colId xmlns:a16="http://schemas.microsoft.com/office/drawing/2014/main" val="3226788946"/>
                    </a:ext>
                  </a:extLst>
                </a:gridCol>
                <a:gridCol w="5373858">
                  <a:extLst>
                    <a:ext uri="{9D8B030D-6E8A-4147-A177-3AD203B41FA5}">
                      <a16:colId xmlns:a16="http://schemas.microsoft.com/office/drawing/2014/main" val="4217800087"/>
                    </a:ext>
                  </a:extLst>
                </a:gridCol>
              </a:tblGrid>
              <a:tr h="5441983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lang="nl-NL" sz="4400" dirty="0">
                          <a:solidFill>
                            <a:prstClr val="black"/>
                          </a:solidFill>
                        </a:rPr>
                        <a:t>Ha ha  </a:t>
                      </a:r>
                      <a:r>
                        <a:rPr lang="nl-NL" sz="4400" dirty="0" err="1">
                          <a:solidFill>
                            <a:prstClr val="black"/>
                          </a:solidFill>
                        </a:rPr>
                        <a:t>Hallelujah</a:t>
                      </a:r>
                      <a:endParaRPr lang="nl-NL" sz="4400" dirty="0">
                        <a:solidFill>
                          <a:prstClr val="black"/>
                        </a:solidFill>
                      </a:endParaRPr>
                    </a:p>
                    <a:p>
                      <a:pPr marL="0" lvl="0" indent="0" algn="l">
                        <a:buNone/>
                      </a:pPr>
                      <a:r>
                        <a:rPr lang="nl-NL" sz="4400" dirty="0">
                          <a:solidFill>
                            <a:prstClr val="black"/>
                          </a:solidFill>
                        </a:rPr>
                        <a:t>Ha ha  </a:t>
                      </a:r>
                      <a:r>
                        <a:rPr lang="nl-NL" sz="4400" dirty="0" err="1">
                          <a:solidFill>
                            <a:prstClr val="black"/>
                          </a:solidFill>
                        </a:rPr>
                        <a:t>Hallelujah</a:t>
                      </a:r>
                      <a:r>
                        <a:rPr lang="nl-NL" sz="4400" dirty="0">
                          <a:solidFill>
                            <a:prstClr val="black"/>
                          </a:solidFill>
                        </a:rPr>
                        <a:t> </a:t>
                      </a:r>
                    </a:p>
                    <a:p>
                      <a:pPr marL="0" lvl="0" indent="0" algn="l">
                        <a:buNone/>
                      </a:pPr>
                      <a:r>
                        <a:rPr lang="nl-NL" sz="4400" dirty="0">
                          <a:solidFill>
                            <a:prstClr val="black"/>
                          </a:solidFill>
                        </a:rPr>
                        <a:t>Ha ha  </a:t>
                      </a:r>
                      <a:r>
                        <a:rPr lang="nl-NL" sz="4400" dirty="0" err="1">
                          <a:solidFill>
                            <a:prstClr val="black"/>
                          </a:solidFill>
                        </a:rPr>
                        <a:t>Hallelujah</a:t>
                      </a:r>
                      <a:r>
                        <a:rPr lang="nl-NL" sz="4400" dirty="0">
                          <a:solidFill>
                            <a:prstClr val="black"/>
                          </a:solidFill>
                        </a:rPr>
                        <a:t> </a:t>
                      </a:r>
                    </a:p>
                    <a:p>
                      <a:pPr marL="0" lvl="0" indent="0" algn="l">
                        <a:buNone/>
                      </a:pPr>
                      <a:r>
                        <a:rPr lang="nl-NL" sz="4400" dirty="0">
                          <a:solidFill>
                            <a:prstClr val="black"/>
                          </a:solidFill>
                        </a:rPr>
                        <a:t>Ha ha  </a:t>
                      </a:r>
                      <a:r>
                        <a:rPr lang="nl-NL" sz="4400" dirty="0" err="1">
                          <a:solidFill>
                            <a:prstClr val="black"/>
                          </a:solidFill>
                        </a:rPr>
                        <a:t>Hallelujah</a:t>
                      </a:r>
                      <a:r>
                        <a:rPr lang="nl-NL" sz="4400" dirty="0">
                          <a:solidFill>
                            <a:prstClr val="black"/>
                          </a:solidFill>
                        </a:rPr>
                        <a:t> </a:t>
                      </a:r>
                    </a:p>
                    <a:p>
                      <a:endParaRPr lang="en-N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ar-AE" sz="4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ہ ہ حلللوجہ</a:t>
                      </a:r>
                    </a:p>
                    <a:p>
                      <a:pPr algn="r"/>
                      <a:r>
                        <a:rPr lang="ar-AE" sz="4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ہ ہ حلللوجہ</a:t>
                      </a:r>
                    </a:p>
                    <a:p>
                      <a:pPr algn="r"/>
                      <a:r>
                        <a:rPr lang="ar-AE" sz="4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ہ ہ حلللوجہ</a:t>
                      </a:r>
                    </a:p>
                    <a:p>
                      <a:pPr algn="r"/>
                      <a:r>
                        <a:rPr lang="ar-AE" sz="4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ہ ہ حلللوجہ</a:t>
                      </a:r>
                    </a:p>
                    <a:p>
                      <a:pPr algn="r"/>
                      <a:endParaRPr lang="en-N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955893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CF2AC159-CB8A-0548-BB33-428DB4E3B597}"/>
              </a:ext>
            </a:extLst>
          </p:cNvPr>
          <p:cNvSpPr txBox="1"/>
          <p:nvPr/>
        </p:nvSpPr>
        <p:spPr>
          <a:xfrm>
            <a:off x="11000935" y="589547"/>
            <a:ext cx="7053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Urdu</a:t>
            </a:r>
          </a:p>
        </p:txBody>
      </p:sp>
    </p:spTree>
    <p:extLst>
      <p:ext uri="{BB962C8B-B14F-4D97-AF65-F5344CB8AC3E}">
        <p14:creationId xmlns:p14="http://schemas.microsoft.com/office/powerpoint/2010/main" val="101116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589547"/>
            <a:ext cx="10515600" cy="558741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dirty="0"/>
              <a:t>We sing your praises</a:t>
            </a:r>
          </a:p>
          <a:p>
            <a:pPr marL="0" indent="0">
              <a:buNone/>
            </a:pPr>
            <a:r>
              <a:rPr lang="en-US" sz="4400" dirty="0"/>
              <a:t>We sing your praises </a:t>
            </a:r>
          </a:p>
          <a:p>
            <a:pPr marL="0" indent="0">
              <a:buNone/>
            </a:pPr>
            <a:r>
              <a:rPr lang="en-US" sz="4400" dirty="0"/>
              <a:t>We sing your praises Hallelujah 2x</a:t>
            </a:r>
          </a:p>
          <a:p>
            <a:pPr marL="0" indent="0">
              <a:buNone/>
            </a:pPr>
            <a:endParaRPr lang="en-US" sz="4400" dirty="0"/>
          </a:p>
          <a:p>
            <a:endParaRPr lang="nl-N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72DC4E-573E-154D-A3DF-7EA75A144AF0}"/>
              </a:ext>
            </a:extLst>
          </p:cNvPr>
          <p:cNvSpPr txBox="1"/>
          <p:nvPr/>
        </p:nvSpPr>
        <p:spPr>
          <a:xfrm>
            <a:off x="11000935" y="589547"/>
            <a:ext cx="9199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English</a:t>
            </a:r>
          </a:p>
        </p:txBody>
      </p:sp>
    </p:spTree>
    <p:extLst>
      <p:ext uri="{BB962C8B-B14F-4D97-AF65-F5344CB8AC3E}">
        <p14:creationId xmlns:p14="http://schemas.microsoft.com/office/powerpoint/2010/main" val="3854372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 anchor="ctr"/>
          <a:lstStyle/>
          <a:p>
            <a:pPr marL="0" indent="0">
              <a:buNone/>
            </a:pPr>
            <a:r>
              <a:rPr lang="nl-NL" altLang="ja-JP" sz="4400" dirty="0">
                <a:ea typeface="SimSun" panose="02010600030101010101" pitchFamily="2" charset="-122"/>
              </a:rPr>
              <a:t>Ha ha  </a:t>
            </a:r>
            <a:r>
              <a:rPr lang="nl-NL" altLang="ja-JP" sz="4400" dirty="0" err="1">
                <a:ea typeface="SimSun" panose="02010600030101010101" pitchFamily="2" charset="-122"/>
              </a:rPr>
              <a:t>Hallelujah</a:t>
            </a:r>
            <a:endParaRPr lang="nl-NL" altLang="ja-JP" sz="44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nl-NL" altLang="ja-JP" sz="4400" dirty="0">
                <a:ea typeface="SimSun" panose="02010600030101010101" pitchFamily="2" charset="-122"/>
              </a:rPr>
              <a:t>Ha ha  </a:t>
            </a:r>
            <a:r>
              <a:rPr lang="nl-NL" altLang="ja-JP" sz="4400" dirty="0" err="1">
                <a:ea typeface="SimSun" panose="02010600030101010101" pitchFamily="2" charset="-122"/>
              </a:rPr>
              <a:t>Hallelujah</a:t>
            </a:r>
            <a:r>
              <a:rPr lang="nl-NL" altLang="ja-JP" sz="4400" dirty="0">
                <a:ea typeface="SimSun" panose="02010600030101010101" pitchFamily="2" charset="-122"/>
              </a:rPr>
              <a:t> </a:t>
            </a:r>
          </a:p>
          <a:p>
            <a:pPr marL="0" indent="0">
              <a:buNone/>
            </a:pPr>
            <a:r>
              <a:rPr lang="nl-NL" altLang="ja-JP" sz="4400" dirty="0">
                <a:ea typeface="SimSun" panose="02010600030101010101" pitchFamily="2" charset="-122"/>
              </a:rPr>
              <a:t>Ha ha  </a:t>
            </a:r>
            <a:r>
              <a:rPr lang="nl-NL" altLang="ja-JP" sz="4400" dirty="0" err="1">
                <a:ea typeface="SimSun" panose="02010600030101010101" pitchFamily="2" charset="-122"/>
              </a:rPr>
              <a:t>Hallelujah</a:t>
            </a:r>
            <a:r>
              <a:rPr lang="nl-NL" altLang="ja-JP" sz="4400" dirty="0">
                <a:ea typeface="SimSun" panose="02010600030101010101" pitchFamily="2" charset="-122"/>
              </a:rPr>
              <a:t> </a:t>
            </a:r>
          </a:p>
          <a:p>
            <a:pPr marL="0" indent="0">
              <a:buNone/>
            </a:pPr>
            <a:r>
              <a:rPr lang="nl-NL" altLang="ja-JP" sz="4400" dirty="0">
                <a:ea typeface="SimSun" panose="02010600030101010101" pitchFamily="2" charset="-122"/>
              </a:rPr>
              <a:t>Ha ha  </a:t>
            </a:r>
            <a:r>
              <a:rPr lang="nl-NL" altLang="ja-JP" sz="4400" dirty="0" err="1">
                <a:ea typeface="SimSun" panose="02010600030101010101" pitchFamily="2" charset="-122"/>
              </a:rPr>
              <a:t>Hallelujah</a:t>
            </a:r>
            <a:r>
              <a:rPr lang="nl-NL" altLang="ja-JP" sz="4400" dirty="0">
                <a:ea typeface="SimSun" panose="02010600030101010101" pitchFamily="2" charset="-122"/>
              </a:rPr>
              <a:t> </a:t>
            </a:r>
          </a:p>
          <a:p>
            <a:pPr marL="0" indent="0">
              <a:buNone/>
            </a:pPr>
            <a:endParaRPr lang="nl-NL" altLang="ja-JP" sz="4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nl-N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FE955B-52B3-154E-ACE3-64D294D5328C}"/>
              </a:ext>
            </a:extLst>
          </p:cNvPr>
          <p:cNvSpPr txBox="1"/>
          <p:nvPr/>
        </p:nvSpPr>
        <p:spPr>
          <a:xfrm>
            <a:off x="11000935" y="589547"/>
            <a:ext cx="9199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English</a:t>
            </a:r>
          </a:p>
        </p:txBody>
      </p:sp>
    </p:spTree>
    <p:extLst>
      <p:ext uri="{BB962C8B-B14F-4D97-AF65-F5344CB8AC3E}">
        <p14:creationId xmlns:p14="http://schemas.microsoft.com/office/powerpoint/2010/main" val="3064860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589547"/>
            <a:ext cx="10515600" cy="558741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4400" dirty="0"/>
          </a:p>
          <a:p>
            <a:pPr marL="0" indent="0" algn="l">
              <a:buNone/>
            </a:pP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Wij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prijzen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U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Heer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marL="0" indent="0" algn="l">
              <a:buNone/>
            </a:pP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Wij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prijzen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U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Heer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marL="0" indent="0" algn="l">
              <a:buNone/>
            </a:pP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Wij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prijzen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U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Heer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Halleluja</a:t>
            </a:r>
            <a:r>
              <a:rPr lang="en-GB" sz="4400" dirty="0">
                <a:solidFill>
                  <a:srgbClr val="000000"/>
                </a:solidFill>
                <a:latin typeface="Inter"/>
              </a:rPr>
              <a:t> (</a:t>
            </a:r>
            <a:r>
              <a:rPr lang="en-US" sz="4400" dirty="0"/>
              <a:t>2x)</a:t>
            </a:r>
          </a:p>
          <a:p>
            <a:pPr marL="0" indent="0">
              <a:buNone/>
            </a:pPr>
            <a:endParaRPr lang="en-US" sz="4400" dirty="0"/>
          </a:p>
          <a:p>
            <a:endParaRPr lang="nl-NL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68E721-A28E-374D-9A9E-82B575F5D670}"/>
              </a:ext>
            </a:extLst>
          </p:cNvPr>
          <p:cNvSpPr txBox="1"/>
          <p:nvPr/>
        </p:nvSpPr>
        <p:spPr>
          <a:xfrm>
            <a:off x="11000935" y="589547"/>
            <a:ext cx="795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Dutch</a:t>
            </a:r>
          </a:p>
        </p:txBody>
      </p:sp>
    </p:spTree>
    <p:extLst>
      <p:ext uri="{BB962C8B-B14F-4D97-AF65-F5344CB8AC3E}">
        <p14:creationId xmlns:p14="http://schemas.microsoft.com/office/powerpoint/2010/main" val="109355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 anchor="ctr"/>
          <a:lstStyle/>
          <a:p>
            <a:pPr marL="0" indent="0">
              <a:buNone/>
            </a:pPr>
            <a:r>
              <a:rPr lang="nl-NL" altLang="ja-JP" sz="4400" dirty="0">
                <a:ea typeface="SimSun" panose="02010600030101010101" pitchFamily="2" charset="-122"/>
              </a:rPr>
              <a:t>Ha ha  Halleluja</a:t>
            </a:r>
          </a:p>
          <a:p>
            <a:pPr marL="0" indent="0">
              <a:buNone/>
            </a:pPr>
            <a:r>
              <a:rPr lang="nl-NL" altLang="ja-JP" sz="4400" dirty="0">
                <a:ea typeface="SimSun" panose="02010600030101010101" pitchFamily="2" charset="-122"/>
              </a:rPr>
              <a:t>Ha ha  Halleluja </a:t>
            </a:r>
          </a:p>
          <a:p>
            <a:pPr marL="0" indent="0">
              <a:buNone/>
            </a:pPr>
            <a:r>
              <a:rPr lang="nl-NL" altLang="ja-JP" sz="4400" dirty="0">
                <a:ea typeface="SimSun" panose="02010600030101010101" pitchFamily="2" charset="-122"/>
              </a:rPr>
              <a:t>Ha ha  Halleluja </a:t>
            </a:r>
          </a:p>
          <a:p>
            <a:pPr marL="0" indent="0">
              <a:buNone/>
            </a:pPr>
            <a:r>
              <a:rPr lang="nl-NL" altLang="ja-JP" sz="4400" dirty="0">
                <a:ea typeface="SimSun" panose="02010600030101010101" pitchFamily="2" charset="-122"/>
              </a:rPr>
              <a:t>Ha ha  Halleluja </a:t>
            </a:r>
          </a:p>
          <a:p>
            <a:pPr marL="0" indent="0">
              <a:buNone/>
            </a:pPr>
            <a:endParaRPr lang="nl-NL" altLang="ja-JP" sz="4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nl-N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9467A1-E111-DE43-818B-2B19A5E72715}"/>
              </a:ext>
            </a:extLst>
          </p:cNvPr>
          <p:cNvSpPr txBox="1"/>
          <p:nvPr/>
        </p:nvSpPr>
        <p:spPr>
          <a:xfrm>
            <a:off x="11000935" y="589547"/>
            <a:ext cx="795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Dutch</a:t>
            </a:r>
          </a:p>
        </p:txBody>
      </p:sp>
    </p:spTree>
    <p:extLst>
      <p:ext uri="{BB962C8B-B14F-4D97-AF65-F5344CB8AC3E}">
        <p14:creationId xmlns:p14="http://schemas.microsoft.com/office/powerpoint/2010/main" val="88477926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5744</TotalTime>
  <Words>169</Words>
  <Application>Microsoft Macintosh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SimSun</vt:lpstr>
      <vt:lpstr>Arial</vt:lpstr>
      <vt:lpstr>Calibri</vt:lpstr>
      <vt:lpstr>Calibri Light</vt:lpstr>
      <vt:lpstr>Inter</vt:lpstr>
      <vt:lpstr>Kantoorthema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Rieneke Visser</dc:creator>
  <cp:lastModifiedBy>ICP EU | Office</cp:lastModifiedBy>
  <cp:revision>15</cp:revision>
  <dcterms:created xsi:type="dcterms:W3CDTF">2017-02-21T08:37:25Z</dcterms:created>
  <dcterms:modified xsi:type="dcterms:W3CDTF">2024-10-29T08:36:56Z</dcterms:modified>
</cp:coreProperties>
</file>